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1.png"/><Relationship Id="rId5" Type="http://schemas.openxmlformats.org/officeDocument/2006/relationships/image" Target="../media/image12.svg"/><Relationship Id="rId6" Type="http://schemas.openxmlformats.org/officeDocument/2006/relationships/image" Target="../media/image13.png"/><Relationship Id="rId7" Type="http://schemas.openxmlformats.org/officeDocument/2006/relationships/image" Target="../media/image14.svg"/><Relationship Id="rId8" Type="http://schemas.openxmlformats.org/officeDocument/2006/relationships/image" Target="../media/image15.png"/><Relationship Id="rId9" Type="http://schemas.openxmlformats.org/officeDocument/2006/relationships/image" Target="../media/image16.svg"/><Relationship Id="rId10" Type="http://schemas.openxmlformats.org/officeDocument/2006/relationships/image" Target="../media/image17.png"/><Relationship Id="rId11" Type="http://schemas.openxmlformats.org/officeDocument/2006/relationships/image" Target="../media/image18.sv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